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7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-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83452-286E-4ED8-AA40-AE2E5BC051CD}" type="datetimeFigureOut">
              <a:rPr lang="zh-TW" altLang="en-US" smtClean="0"/>
              <a:t>2017/6/16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DD81C-148B-44C2-8109-47E237DD6A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0224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83452-286E-4ED8-AA40-AE2E5BC051CD}" type="datetimeFigureOut">
              <a:rPr lang="zh-TW" altLang="en-US" smtClean="0"/>
              <a:t>2017/6/16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DD81C-148B-44C2-8109-47E237DD6A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430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83452-286E-4ED8-AA40-AE2E5BC051CD}" type="datetimeFigureOut">
              <a:rPr lang="zh-TW" altLang="en-US" smtClean="0"/>
              <a:t>2017/6/16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DD81C-148B-44C2-8109-47E237DD6A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294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83452-286E-4ED8-AA40-AE2E5BC051CD}" type="datetimeFigureOut">
              <a:rPr lang="zh-TW" altLang="en-US" smtClean="0"/>
              <a:t>2017/6/16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DD81C-148B-44C2-8109-47E237DD6A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0571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83452-286E-4ED8-AA40-AE2E5BC051CD}" type="datetimeFigureOut">
              <a:rPr lang="zh-TW" altLang="en-US" smtClean="0"/>
              <a:t>2017/6/16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DD81C-148B-44C2-8109-47E237DD6A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748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83452-286E-4ED8-AA40-AE2E5BC051CD}" type="datetimeFigureOut">
              <a:rPr lang="zh-TW" altLang="en-US" smtClean="0"/>
              <a:t>2017/6/16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DD81C-148B-44C2-8109-47E237DD6A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639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83452-286E-4ED8-AA40-AE2E5BC051CD}" type="datetimeFigureOut">
              <a:rPr lang="zh-TW" altLang="en-US" smtClean="0"/>
              <a:t>2017/6/16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DD81C-148B-44C2-8109-47E237DD6A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6922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83452-286E-4ED8-AA40-AE2E5BC051CD}" type="datetimeFigureOut">
              <a:rPr lang="zh-TW" altLang="en-US" smtClean="0"/>
              <a:t>2017/6/16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DD81C-148B-44C2-8109-47E237DD6A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017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83452-286E-4ED8-AA40-AE2E5BC051CD}" type="datetimeFigureOut">
              <a:rPr lang="zh-TW" altLang="en-US" smtClean="0"/>
              <a:t>2017/6/16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DD81C-148B-44C2-8109-47E237DD6A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4462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83452-286E-4ED8-AA40-AE2E5BC051CD}" type="datetimeFigureOut">
              <a:rPr lang="zh-TW" altLang="en-US" smtClean="0"/>
              <a:t>2017/6/16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DD81C-148B-44C2-8109-47E237DD6A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7087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83452-286E-4ED8-AA40-AE2E5BC051CD}" type="datetimeFigureOut">
              <a:rPr lang="zh-TW" altLang="en-US" smtClean="0"/>
              <a:t>2017/6/16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DD81C-148B-44C2-8109-47E237DD6A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9016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83452-286E-4ED8-AA40-AE2E5BC051CD}" type="datetimeFigureOut">
              <a:rPr lang="zh-TW" altLang="en-US" smtClean="0"/>
              <a:t>2017/6/16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DD81C-148B-44C2-8109-47E237DD6A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4807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ghaoyin.github.io/haoweb/index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678675"/>
            <a:ext cx="9144000" cy="1083142"/>
          </a:xfrm>
        </p:spPr>
        <p:txBody>
          <a:bodyPr>
            <a:normAutofit/>
          </a:bodyPr>
          <a:lstStyle/>
          <a:p>
            <a:r>
              <a:rPr lang="zh-TW" altLang="en-US" b="1" dirty="0" smtClean="0">
                <a:solidFill>
                  <a:schemeClr val="accent2">
                    <a:lumMod val="75000"/>
                  </a:schemeClr>
                </a:solidFill>
              </a:rPr>
              <a:t>期末專案報告</a:t>
            </a:r>
            <a:endParaRPr lang="zh-TW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421163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zh-TW" altLang="en-US" sz="3200" b="1" dirty="0" smtClean="0">
                <a:solidFill>
                  <a:schemeClr val="accent2">
                    <a:lumMod val="75000"/>
                  </a:schemeClr>
                </a:solidFill>
              </a:rPr>
              <a:t>第</a:t>
            </a:r>
            <a:r>
              <a:rPr lang="en-US" altLang="zh-TW" sz="3200" b="1" dirty="0" smtClean="0">
                <a:solidFill>
                  <a:schemeClr val="accent2">
                    <a:lumMod val="75000"/>
                  </a:schemeClr>
                </a:solidFill>
              </a:rPr>
              <a:t>30</a:t>
            </a:r>
            <a:r>
              <a:rPr lang="zh-TW" altLang="en-US" sz="3200" b="1" dirty="0" smtClean="0">
                <a:solidFill>
                  <a:schemeClr val="accent2">
                    <a:lumMod val="75000"/>
                  </a:schemeClr>
                </a:solidFill>
              </a:rPr>
              <a:t>組</a:t>
            </a:r>
            <a:endParaRPr lang="en-US" altLang="zh-TW" sz="32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TW" sz="3200" b="1" dirty="0" smtClean="0">
                <a:solidFill>
                  <a:schemeClr val="accent2">
                    <a:lumMod val="75000"/>
                  </a:schemeClr>
                </a:solidFill>
              </a:rPr>
              <a:t>00457127</a:t>
            </a:r>
            <a:r>
              <a:rPr lang="zh-TW" altLang="en-US" sz="3200" b="1" dirty="0" smtClean="0">
                <a:solidFill>
                  <a:schemeClr val="accent2">
                    <a:lumMod val="75000"/>
                  </a:schemeClr>
                </a:solidFill>
              </a:rPr>
              <a:t>  </a:t>
            </a:r>
            <a:r>
              <a:rPr lang="zh-TW" altLang="en-US" sz="3200" b="1" dirty="0" smtClean="0">
                <a:solidFill>
                  <a:schemeClr val="accent2">
                    <a:lumMod val="75000"/>
                  </a:schemeClr>
                </a:solidFill>
              </a:rPr>
              <a:t>張顥孆</a:t>
            </a:r>
            <a:endParaRPr lang="en-US" altLang="zh-TW" sz="32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TW" sz="3200" b="1" dirty="0" smtClean="0">
                <a:solidFill>
                  <a:schemeClr val="accent2">
                    <a:lumMod val="75000"/>
                  </a:schemeClr>
                </a:solidFill>
              </a:rPr>
              <a:t>00457141</a:t>
            </a:r>
            <a:r>
              <a:rPr lang="zh-TW" altLang="en-US" sz="3200" b="1" dirty="0" smtClean="0">
                <a:solidFill>
                  <a:schemeClr val="accent2">
                    <a:lumMod val="75000"/>
                  </a:schemeClr>
                </a:solidFill>
              </a:rPr>
              <a:t> 周希珉</a:t>
            </a:r>
            <a:endParaRPr lang="zh-TW" altLang="en-US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35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8777" b="7433"/>
          <a:stretch/>
        </p:blipFill>
        <p:spPr>
          <a:xfrm>
            <a:off x="-409575" y="488155"/>
            <a:ext cx="13011150" cy="612933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67087" y="88105"/>
            <a:ext cx="4491038" cy="906463"/>
          </a:xfrm>
        </p:spPr>
        <p:txBody>
          <a:bodyPr>
            <a:normAutofit/>
          </a:bodyPr>
          <a:lstStyle/>
          <a:p>
            <a:r>
              <a:rPr lang="zh-TW" altLang="en-US" sz="4800" b="1" dirty="0" smtClean="0">
                <a:solidFill>
                  <a:schemeClr val="accent2">
                    <a:lumMod val="75000"/>
                  </a:schemeClr>
                </a:solidFill>
              </a:rPr>
              <a:t>等待分數計算</a:t>
            </a:r>
            <a:r>
              <a:rPr lang="zh-TW" altLang="en-US" sz="4800" b="1" dirty="0">
                <a:solidFill>
                  <a:schemeClr val="accent2">
                    <a:lumMod val="75000"/>
                  </a:schemeClr>
                </a:solidFill>
              </a:rPr>
              <a:t>中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214562"/>
            <a:ext cx="1204913" cy="2676525"/>
          </a:xfrm>
        </p:spPr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8538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282" b="5035"/>
          <a:stretch/>
        </p:blipFill>
        <p:spPr>
          <a:xfrm>
            <a:off x="0" y="365125"/>
            <a:ext cx="12342138" cy="601503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629400" y="1464619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放對順序的食材數目</a:t>
            </a:r>
            <a:endParaRPr lang="zh-TW" alt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 rot="1950093">
            <a:off x="7255796" y="1148811"/>
            <a:ext cx="433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chemeClr val="accent2">
                    <a:lumMod val="75000"/>
                  </a:schemeClr>
                </a:solidFill>
              </a:rPr>
              <a:t>&lt;-</a:t>
            </a:r>
            <a:endParaRPr lang="zh-TW" alt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9343167" y="1208321"/>
            <a:ext cx="1930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solidFill>
                  <a:schemeClr val="accent2">
                    <a:lumMod val="75000"/>
                  </a:schemeClr>
                </a:solidFill>
              </a:rPr>
              <a:t>點選回主畫面</a:t>
            </a:r>
            <a:r>
              <a:rPr lang="en-US" altLang="zh-TW" sz="2000" b="1" dirty="0" smtClean="0">
                <a:solidFill>
                  <a:schemeClr val="accent2">
                    <a:lumMod val="75000"/>
                  </a:schemeClr>
                </a:solidFill>
              </a:rPr>
              <a:t>-&gt;</a:t>
            </a:r>
            <a:endParaRPr lang="zh-TW" alt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83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204854" y="2850861"/>
            <a:ext cx="3872345" cy="13332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8000" b="1" dirty="0" smtClean="0">
                <a:solidFill>
                  <a:schemeClr val="accent2">
                    <a:lumMod val="75000"/>
                  </a:schemeClr>
                </a:solidFill>
              </a:rPr>
              <a:t>THE END</a:t>
            </a:r>
            <a:endParaRPr lang="zh-TW" altLang="en-US" sz="8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08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75000"/>
                  </a:schemeClr>
                </a:solidFill>
              </a:rPr>
              <a:t>目錄</a:t>
            </a:r>
            <a:endParaRPr lang="zh-TW" altLang="en-US" sz="5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676399" y="2251881"/>
            <a:ext cx="4683457" cy="3398292"/>
          </a:xfrm>
        </p:spPr>
        <p:txBody>
          <a:bodyPr>
            <a:normAutofit fontScale="77500" lnSpcReduction="20000"/>
          </a:bodyPr>
          <a:lstStyle/>
          <a:p>
            <a:r>
              <a:rPr lang="zh-TW" altLang="en-US" sz="3900" b="1" dirty="0" smtClean="0">
                <a:solidFill>
                  <a:schemeClr val="accent2">
                    <a:lumMod val="75000"/>
                  </a:schemeClr>
                </a:solidFill>
              </a:rPr>
              <a:t>網站主題</a:t>
            </a:r>
            <a:r>
              <a:rPr lang="zh-TW" altLang="en-US" sz="3900" b="1" dirty="0" smtClean="0">
                <a:solidFill>
                  <a:schemeClr val="accent2">
                    <a:lumMod val="75000"/>
                  </a:schemeClr>
                </a:solidFill>
              </a:rPr>
              <a:t>介紹</a:t>
            </a:r>
            <a:endParaRPr lang="en-US" altLang="zh-TW" sz="39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zh-TW" altLang="en-US" sz="3900" b="1" dirty="0" smtClean="0">
                <a:solidFill>
                  <a:schemeClr val="accent2">
                    <a:lumMod val="75000"/>
                  </a:schemeClr>
                </a:solidFill>
              </a:rPr>
              <a:t>網站特色</a:t>
            </a:r>
            <a:endParaRPr lang="en-US" altLang="zh-TW" sz="39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zh-TW" altLang="en-US" sz="39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需要用到的技術</a:t>
            </a:r>
            <a:endParaRPr lang="en-US" altLang="zh-TW" sz="3900" b="1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r>
              <a:rPr lang="zh-TW" altLang="en-US" sz="3900" b="1" dirty="0" smtClean="0">
                <a:solidFill>
                  <a:schemeClr val="accent2">
                    <a:lumMod val="75000"/>
                  </a:schemeClr>
                </a:solidFill>
              </a:rPr>
              <a:t>內容</a:t>
            </a:r>
            <a:r>
              <a:rPr lang="zh-TW" altLang="en-US" sz="3900" b="1" dirty="0" smtClean="0">
                <a:solidFill>
                  <a:schemeClr val="accent2">
                    <a:lumMod val="75000"/>
                  </a:schemeClr>
                </a:solidFill>
              </a:rPr>
              <a:t>演示</a:t>
            </a:r>
            <a:endParaRPr lang="en-US" altLang="zh-TW" sz="39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zh-TW" altLang="en-US" sz="3000" b="1" dirty="0">
                <a:solidFill>
                  <a:schemeClr val="accent2">
                    <a:lumMod val="75000"/>
                  </a:schemeClr>
                </a:solidFill>
              </a:rPr>
              <a:t>首頁</a:t>
            </a:r>
            <a:endParaRPr lang="en-US" altLang="zh-TW" sz="30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zh-TW" altLang="en-US" sz="3000" b="1" dirty="0">
                <a:solidFill>
                  <a:schemeClr val="accent2">
                    <a:lumMod val="75000"/>
                  </a:schemeClr>
                </a:solidFill>
              </a:rPr>
              <a:t>進入食譜</a:t>
            </a:r>
            <a:endParaRPr lang="en-US" altLang="zh-TW" sz="30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zh-TW" altLang="en-US" sz="3000" b="1" dirty="0">
                <a:solidFill>
                  <a:schemeClr val="accent2">
                    <a:lumMod val="75000"/>
                  </a:schemeClr>
                </a:solidFill>
              </a:rPr>
              <a:t>實際操作</a:t>
            </a:r>
            <a:endParaRPr lang="en-US" altLang="zh-TW" sz="30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zh-TW" altLang="en-US" sz="3000" b="1" dirty="0">
                <a:solidFill>
                  <a:schemeClr val="accent2">
                    <a:lumMod val="75000"/>
                  </a:schemeClr>
                </a:solidFill>
              </a:rPr>
              <a:t>成果檢視</a:t>
            </a:r>
            <a:endParaRPr lang="en-US" altLang="zh-TW" sz="3000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zh-TW" sz="32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403333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「甜點烘焙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770" y="2217756"/>
            <a:ext cx="7586230" cy="464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b="1" dirty="0" smtClean="0">
                <a:solidFill>
                  <a:schemeClr val="accent2">
                    <a:lumMod val="75000"/>
                  </a:schemeClr>
                </a:solidFill>
              </a:rPr>
              <a:t>主題介紹</a:t>
            </a:r>
            <a:endParaRPr lang="zh-TW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00578" y="2217756"/>
            <a:ext cx="3624695" cy="5025447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>
                <a:solidFill>
                  <a:schemeClr val="accent2">
                    <a:lumMod val="75000"/>
                  </a:schemeClr>
                </a:solidFill>
              </a:rPr>
              <a:t>我們精選四種熱門好吃又吸引人的甜點，介紹他的做法，並配合實際操作，讓大家可以在家裡實地做出美味好吃的甜點</a:t>
            </a:r>
            <a:r>
              <a:rPr lang="en-US" altLang="zh-TW" dirty="0" smtClean="0">
                <a:solidFill>
                  <a:schemeClr val="accent2">
                    <a:lumMod val="75000"/>
                  </a:schemeClr>
                </a:solidFill>
              </a:rPr>
              <a:t>!</a:t>
            </a:r>
            <a:endParaRPr lang="zh-TW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87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b="1" dirty="0" smtClean="0">
                <a:solidFill>
                  <a:schemeClr val="accent2">
                    <a:lumMod val="75000"/>
                  </a:schemeClr>
                </a:solidFill>
              </a:rPr>
              <a:t>網站特色</a:t>
            </a:r>
            <a:endParaRPr lang="zh-TW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能輕鬆學習如何製作甜點</a:t>
            </a:r>
            <a:endParaRPr lang="en-US" altLang="zh-TW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r>
              <a:rPr lang="zh-TW" altLang="en-US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藉由小遊戲增加學習的樂趣</a:t>
            </a:r>
            <a:endParaRPr lang="en-US" altLang="zh-TW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r>
              <a:rPr lang="zh-TW" altLang="en-US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能反覆不斷練習至把食譜熟記在腦海中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9581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需要用到的技術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HTML5</a:t>
            </a:r>
          </a:p>
          <a:p>
            <a:r>
              <a:rPr lang="en-US" altLang="zh-TW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CSS</a:t>
            </a:r>
          </a:p>
          <a:p>
            <a:r>
              <a:rPr lang="en-US" altLang="zh-TW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JavaScript</a:t>
            </a:r>
          </a:p>
          <a:p>
            <a:r>
              <a:rPr lang="en-US" altLang="zh-TW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Jquery</a:t>
            </a:r>
            <a:endParaRPr lang="zh-TW" altLang="en-US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7793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11" t="8202" b="7618"/>
          <a:stretch/>
        </p:blipFill>
        <p:spPr>
          <a:xfrm>
            <a:off x="0" y="759654"/>
            <a:ext cx="12192000" cy="579994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3766782" cy="759654"/>
          </a:xfrm>
        </p:spPr>
        <p:txBody>
          <a:bodyPr>
            <a:noAutofit/>
          </a:bodyPr>
          <a:lstStyle/>
          <a:p>
            <a:r>
              <a:rPr lang="zh-TW" altLang="en-US" sz="4000" b="1" dirty="0" smtClean="0">
                <a:solidFill>
                  <a:schemeClr val="accent2"/>
                </a:solidFill>
              </a:rPr>
              <a:t>內容演示</a:t>
            </a:r>
            <a:r>
              <a:rPr lang="en-US" altLang="zh-TW" sz="4000" b="1" dirty="0" smtClean="0">
                <a:solidFill>
                  <a:schemeClr val="accent2"/>
                </a:solidFill>
              </a:rPr>
              <a:t>-</a:t>
            </a:r>
            <a:r>
              <a:rPr lang="zh-TW" altLang="en-US" sz="4000" b="1" dirty="0" smtClean="0">
                <a:solidFill>
                  <a:schemeClr val="accent2"/>
                </a:solidFill>
              </a:rPr>
              <a:t>首頁</a:t>
            </a:r>
            <a:endParaRPr lang="zh-TW" altLang="en-US" sz="4000" b="1" dirty="0">
              <a:solidFill>
                <a:schemeClr val="accent2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386201" y="3986212"/>
            <a:ext cx="7315198" cy="75723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                                        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sz="9800" dirty="0" smtClean="0">
                <a:hlinkClick r:id="rId3"/>
              </a:rPr>
              <a:t>https://changhaoyin.github.io/haoweb/index.html</a:t>
            </a:r>
            <a:endParaRPr lang="zh-TW" altLang="en-US" sz="9800" dirty="0"/>
          </a:p>
        </p:txBody>
      </p:sp>
    </p:spTree>
    <p:extLst>
      <p:ext uri="{BB962C8B-B14F-4D97-AF65-F5344CB8AC3E}">
        <p14:creationId xmlns:p14="http://schemas.microsoft.com/office/powerpoint/2010/main" val="3437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3997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16970" y="4346283"/>
            <a:ext cx="4352778" cy="563343"/>
          </a:xfrm>
        </p:spPr>
        <p:txBody>
          <a:bodyPr>
            <a:normAutofit fontScale="90000"/>
          </a:bodyPr>
          <a:lstStyle/>
          <a:p>
            <a:r>
              <a:rPr lang="en-US" altLang="zh-TW" sz="36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</a:t>
            </a:r>
            <a:r>
              <a:rPr lang="zh-TW" altLang="en-US" sz="3600" b="1" dirty="0" smtClean="0">
                <a:solidFill>
                  <a:schemeClr val="accent2">
                    <a:lumMod val="75000"/>
                  </a:schemeClr>
                </a:solidFill>
              </a:rPr>
              <a:t>選擇一個喜歡的甜</a:t>
            </a: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</a:rPr>
              <a:t>點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32659" t="18258" r="37439"/>
          <a:stretch/>
        </p:blipFill>
        <p:spPr>
          <a:xfrm>
            <a:off x="846856" y="3260108"/>
            <a:ext cx="1765784" cy="271393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l="43491" t="33359" r="45174" b="10277"/>
          <a:stretch/>
        </p:blipFill>
        <p:spPr>
          <a:xfrm>
            <a:off x="210726" y="4346283"/>
            <a:ext cx="1308296" cy="365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73021" y="1350963"/>
            <a:ext cx="12565021" cy="706437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167188" y="805656"/>
            <a:ext cx="4262438" cy="1090613"/>
          </a:xfrm>
        </p:spPr>
        <p:txBody>
          <a:bodyPr>
            <a:noAutofit/>
          </a:bodyPr>
          <a:lstStyle/>
          <a:p>
            <a:r>
              <a:rPr lang="zh-TW" altLang="en-US" sz="4800" b="1" dirty="0" smtClean="0">
                <a:solidFill>
                  <a:schemeClr val="accent2">
                    <a:lumMod val="75000"/>
                  </a:schemeClr>
                </a:solidFill>
              </a:rPr>
              <a:t>閱讀食譜內</a:t>
            </a:r>
            <a:r>
              <a:rPr lang="zh-TW" altLang="en-US" sz="4800" b="1" dirty="0">
                <a:solidFill>
                  <a:schemeClr val="accent2">
                    <a:lumMod val="75000"/>
                  </a:schemeClr>
                </a:solidFill>
              </a:rPr>
              <a:t>容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9116291" y="1896269"/>
            <a:ext cx="1930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solidFill>
                  <a:schemeClr val="accent2">
                    <a:lumMod val="75000"/>
                  </a:schemeClr>
                </a:solidFill>
              </a:rPr>
              <a:t>點選回主畫面</a:t>
            </a:r>
            <a:r>
              <a:rPr lang="en-US" altLang="zh-TW" sz="2000" b="1" dirty="0" smtClean="0">
                <a:solidFill>
                  <a:schemeClr val="accent2">
                    <a:lumMod val="75000"/>
                  </a:schemeClr>
                </a:solidFill>
              </a:rPr>
              <a:t>-&gt;</a:t>
            </a:r>
            <a:endParaRPr lang="zh-TW" alt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9296400" y="6206835"/>
            <a:ext cx="3061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chemeClr val="accent2">
                    <a:lumMod val="75000"/>
                  </a:schemeClr>
                </a:solidFill>
              </a:rPr>
              <a:t>開始做囉</a:t>
            </a:r>
            <a:r>
              <a:rPr lang="en-US" altLang="zh-TW" b="1" dirty="0" smtClean="0">
                <a:solidFill>
                  <a:schemeClr val="accent2">
                    <a:lumMod val="75000"/>
                  </a:schemeClr>
                </a:solidFill>
              </a:rPr>
              <a:t>-&gt;</a:t>
            </a:r>
            <a:endParaRPr lang="zh-TW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/>
          <a:srcRect l="88972" t="74337" r="3041" b="8617"/>
          <a:stretch/>
        </p:blipFill>
        <p:spPr>
          <a:xfrm>
            <a:off x="10527082" y="5952712"/>
            <a:ext cx="1039092" cy="124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6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7" y="164956"/>
            <a:ext cx="12192000" cy="685465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9016279" y="627796"/>
            <a:ext cx="1930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solidFill>
                  <a:schemeClr val="accent2">
                    <a:lumMod val="75000"/>
                  </a:schemeClr>
                </a:solidFill>
              </a:rPr>
              <a:t>點選回主畫面</a:t>
            </a:r>
            <a:r>
              <a:rPr lang="en-US" altLang="zh-TW" sz="2000" b="1" dirty="0" smtClean="0">
                <a:solidFill>
                  <a:schemeClr val="accent2">
                    <a:lumMod val="75000"/>
                  </a:schemeClr>
                </a:solidFill>
              </a:rPr>
              <a:t>-&gt;</a:t>
            </a:r>
            <a:endParaRPr lang="zh-TW" alt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l="31040" t="22742" r="5490" b="7618"/>
          <a:stretch/>
        </p:blipFill>
        <p:spPr>
          <a:xfrm>
            <a:off x="3657601" y="1027906"/>
            <a:ext cx="8258175" cy="5094288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3496598" y="5703153"/>
            <a:ext cx="4290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chemeClr val="accent2">
                    <a:lumMod val="75000"/>
                  </a:schemeClr>
                </a:solidFill>
              </a:rPr>
              <a:t>選取想要放的食材，依序放入碗內</a:t>
            </a:r>
            <a:endParaRPr lang="zh-TW" alt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/>
          <a:srcRect l="31478" t="9926" r="460" b="9019"/>
          <a:stretch/>
        </p:blipFill>
        <p:spPr>
          <a:xfrm>
            <a:off x="3329423" y="205979"/>
            <a:ext cx="8855650" cy="5929312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 rot="20285813">
            <a:off x="6911758" y="5663787"/>
            <a:ext cx="342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chemeClr val="accent2">
                    <a:lumMod val="75000"/>
                  </a:schemeClr>
                </a:solidFill>
              </a:rPr>
              <a:t>如果有放錯的就重新開始吧</a:t>
            </a:r>
            <a:r>
              <a:rPr lang="en-US" altLang="zh-TW" b="1" dirty="0" smtClean="0">
                <a:solidFill>
                  <a:schemeClr val="accent2">
                    <a:lumMod val="75000"/>
                  </a:schemeClr>
                </a:solidFill>
              </a:rPr>
              <a:t>-&gt;</a:t>
            </a:r>
            <a:endParaRPr lang="zh-TW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461875" y="4447850"/>
            <a:ext cx="3725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solidFill>
                  <a:schemeClr val="accent2">
                    <a:lumMod val="75000"/>
                  </a:schemeClr>
                </a:solidFill>
              </a:rPr>
              <a:t>要全部都放完才可以看結果哦</a:t>
            </a:r>
            <a:r>
              <a:rPr lang="en-US" altLang="zh-TW" sz="2000" b="1" dirty="0" smtClean="0">
                <a:solidFill>
                  <a:schemeClr val="accent2">
                    <a:lumMod val="75000"/>
                  </a:schemeClr>
                </a:solidFill>
              </a:rPr>
              <a:t>-&gt;</a:t>
            </a:r>
            <a:endParaRPr lang="zh-TW" alt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5"/>
          <a:srcRect l="33895" t="8593" r="34261" b="71680"/>
          <a:stretch/>
        </p:blipFill>
        <p:spPr>
          <a:xfrm>
            <a:off x="3643313" y="143669"/>
            <a:ext cx="4143375" cy="144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24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2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187</Words>
  <Application>Microsoft Office PowerPoint</Application>
  <PresentationFormat>寬螢幕</PresentationFormat>
  <Paragraphs>51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8" baseType="lpstr">
      <vt:lpstr>新細明體</vt:lpstr>
      <vt:lpstr>Arial</vt:lpstr>
      <vt:lpstr>Calibri</vt:lpstr>
      <vt:lpstr>Calibri Light</vt:lpstr>
      <vt:lpstr>Wingdings</vt:lpstr>
      <vt:lpstr>Office 佈景主題</vt:lpstr>
      <vt:lpstr>期末專案報告</vt:lpstr>
      <vt:lpstr>目錄</vt:lpstr>
      <vt:lpstr>主題介紹</vt:lpstr>
      <vt:lpstr>網站特色</vt:lpstr>
      <vt:lpstr>需要用到的技術</vt:lpstr>
      <vt:lpstr>內容演示-首頁</vt:lpstr>
      <vt:lpstr>選擇一個喜歡的甜點</vt:lpstr>
      <vt:lpstr>閱讀食譜內容</vt:lpstr>
      <vt:lpstr>PowerPoint 簡報</vt:lpstr>
      <vt:lpstr>等待分數計算中</vt:lpstr>
      <vt:lpstr>PowerPoint 簡報</vt:lpstr>
      <vt:lpstr>PowerPoint 簡報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期末專案報告</dc:title>
  <dc:creator>hao</dc:creator>
  <cp:lastModifiedBy>Hsi Min Chou</cp:lastModifiedBy>
  <cp:revision>7</cp:revision>
  <dcterms:created xsi:type="dcterms:W3CDTF">2017-06-16T03:46:57Z</dcterms:created>
  <dcterms:modified xsi:type="dcterms:W3CDTF">2017-06-16T05:25:21Z</dcterms:modified>
</cp:coreProperties>
</file>